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59" r:id="rId3"/>
    <p:sldId id="260" r:id="rId4"/>
    <p:sldId id="261" r:id="rId5"/>
    <p:sldId id="262" r:id="rId6"/>
    <p:sldId id="263" r:id="rId7"/>
    <p:sldId id="268" r:id="rId8"/>
    <p:sldId id="264" r:id="rId9"/>
    <p:sldId id="267" r:id="rId10"/>
    <p:sldId id="269" r:id="rId11"/>
    <p:sldId id="270" r:id="rId12"/>
    <p:sldId id="271" r:id="rId13"/>
    <p:sldId id="272"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101CD-DD70-AEEA-0588-498113A1CEF4}" v="777" dt="2024-12-01T14:26:14.692"/>
    <p1510:client id="{3C468BB1-0DBE-185F-D77C-F8C1570A576D}" v="185" dt="2024-12-01T12:24:39.169"/>
    <p1510:client id="{62A2D19E-BFEA-6131-2AEB-3C89C7401552}" v="15" dt="2024-12-01T13:06:23.748"/>
    <p1510:client id="{9322E486-A580-E219-1A4F-CC674DF5AAD7}" v="6" dt="2024-12-01T13:11:47.330"/>
    <p1510:client id="{BABF0FE8-47ED-DBD8-054B-A49291AFDF3F}" v="77" dt="2024-12-01T14:56:58.941"/>
    <p1510:client id="{F847D0F3-F591-9379-77E6-D3168EB9888C}" v="278" dt="2024-12-01T13:03:36.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EF61D-FBEA-4AA0-BA11-4B13E03D70B1}"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FA8C0C65-9124-4A26-8BC9-064320952217}">
      <dgm:prSet/>
      <dgm:spPr/>
      <dgm:t>
        <a:bodyPr/>
        <a:lstStyle/>
        <a:p>
          <a:pPr rtl="0"/>
          <a:r>
            <a:rPr lang="en-US"/>
            <a:t>SIVARANJINI. S- 310821104091</a:t>
          </a:r>
        </a:p>
      </dgm:t>
    </dgm:pt>
    <dgm:pt modelId="{290D2E77-9408-4B4C-89F0-EAC9F02615E1}" type="parTrans" cxnId="{C5A79C45-FB6B-4A15-96C5-78963FDC0C38}">
      <dgm:prSet/>
      <dgm:spPr/>
      <dgm:t>
        <a:bodyPr/>
        <a:lstStyle/>
        <a:p>
          <a:endParaRPr lang="en-US"/>
        </a:p>
      </dgm:t>
    </dgm:pt>
    <dgm:pt modelId="{C423032D-BA4B-4A13-BA32-64BF6B614264}" type="sibTrans" cxnId="{C5A79C45-FB6B-4A15-96C5-78963FDC0C38}">
      <dgm:prSet phldrT="01" phldr="0"/>
      <dgm:spPr/>
      <dgm:t>
        <a:bodyPr/>
        <a:lstStyle/>
        <a:p>
          <a:endParaRPr lang="en-US"/>
        </a:p>
      </dgm:t>
    </dgm:pt>
    <dgm:pt modelId="{8E2922DC-5D1A-4333-BC2C-BD3D9E83C258}">
      <dgm:prSet/>
      <dgm:spPr/>
      <dgm:t>
        <a:bodyPr/>
        <a:lstStyle/>
        <a:p>
          <a:pPr rtl="0"/>
          <a:r>
            <a:rPr lang="en-US"/>
            <a:t>SURESHKUMAR.B- 310821104096</a:t>
          </a:r>
        </a:p>
      </dgm:t>
    </dgm:pt>
    <dgm:pt modelId="{C3B4BFF7-0752-487A-B141-1F5B6A41E8B6}" type="parTrans" cxnId="{B830F7B5-245B-4675-B99A-CA202DCC8A45}">
      <dgm:prSet/>
      <dgm:spPr/>
      <dgm:t>
        <a:bodyPr/>
        <a:lstStyle/>
        <a:p>
          <a:endParaRPr lang="en-US"/>
        </a:p>
      </dgm:t>
    </dgm:pt>
    <dgm:pt modelId="{85AB95F5-1C42-42A9-8F5B-CBAF075A210A}" type="sibTrans" cxnId="{B830F7B5-245B-4675-B99A-CA202DCC8A45}">
      <dgm:prSet phldrT="02" phldr="0"/>
      <dgm:spPr/>
      <dgm:t>
        <a:bodyPr/>
        <a:lstStyle/>
        <a:p>
          <a:endParaRPr lang="en-US"/>
        </a:p>
      </dgm:t>
    </dgm:pt>
    <dgm:pt modelId="{CFDD726B-C61E-44EA-A1F8-E566050F8181}">
      <dgm:prSet/>
      <dgm:spPr/>
      <dgm:t>
        <a:bodyPr/>
        <a:lstStyle/>
        <a:p>
          <a:pPr rtl="0"/>
          <a:r>
            <a:rPr lang="en-US"/>
            <a:t>VISHAL ESHWAR.D-310821104115</a:t>
          </a:r>
        </a:p>
      </dgm:t>
    </dgm:pt>
    <dgm:pt modelId="{513FC5B8-43A8-4B2C-A330-8F44DF8CC4F3}" type="parTrans" cxnId="{49700170-C655-49CF-98EA-DB829183B204}">
      <dgm:prSet/>
      <dgm:spPr/>
      <dgm:t>
        <a:bodyPr/>
        <a:lstStyle/>
        <a:p>
          <a:endParaRPr lang="en-US"/>
        </a:p>
      </dgm:t>
    </dgm:pt>
    <dgm:pt modelId="{7154557C-194A-432A-8695-FF33150E81D1}" type="sibTrans" cxnId="{49700170-C655-49CF-98EA-DB829183B204}">
      <dgm:prSet phldrT="04" phldr="0"/>
      <dgm:spPr/>
      <dgm:t>
        <a:bodyPr/>
        <a:lstStyle/>
        <a:p>
          <a:endParaRPr lang="en-US"/>
        </a:p>
      </dgm:t>
    </dgm:pt>
    <dgm:pt modelId="{7288621A-E71E-4954-A21F-76250A5B3876}">
      <dgm:prSet phldr="0"/>
      <dgm:spPr/>
      <dgm:t>
        <a:bodyPr/>
        <a:lstStyle/>
        <a:p>
          <a:pPr rtl="0"/>
          <a:r>
            <a:rPr lang="en-US"/>
            <a:t>NITYA POOJAA. T- 310821104065</a:t>
          </a:r>
        </a:p>
      </dgm:t>
    </dgm:pt>
    <dgm:pt modelId="{9547A035-9521-4FC4-874C-11FEA0AA1BE7}" type="parTrans" cxnId="{1057B185-6A28-4E0C-A7CB-83F948BCFC33}">
      <dgm:prSet/>
      <dgm:spPr/>
    </dgm:pt>
    <dgm:pt modelId="{7AF00934-5B90-461C-AC4E-7B2CA10D557C}" type="sibTrans" cxnId="{1057B185-6A28-4E0C-A7CB-83F948BCFC33}">
      <dgm:prSet phldrT="03" phldr="0"/>
      <dgm:spPr/>
      <dgm:t>
        <a:bodyPr/>
        <a:lstStyle/>
        <a:p>
          <a:endParaRPr lang="en-US"/>
        </a:p>
      </dgm:t>
    </dgm:pt>
    <dgm:pt modelId="{35F21091-D164-4F0D-A6CD-9E9EF39AB6CA}" type="pres">
      <dgm:prSet presAssocID="{1D7EF61D-FBEA-4AA0-BA11-4B13E03D70B1}" presName="hierChild1" presStyleCnt="0">
        <dgm:presLayoutVars>
          <dgm:orgChart val="1"/>
          <dgm:chPref val="1"/>
          <dgm:dir/>
          <dgm:animOne val="branch"/>
          <dgm:animLvl val="lvl"/>
          <dgm:resizeHandles/>
        </dgm:presLayoutVars>
      </dgm:prSet>
      <dgm:spPr/>
    </dgm:pt>
    <dgm:pt modelId="{12077489-0C08-4696-9DE8-5DC3698239BC}" type="pres">
      <dgm:prSet presAssocID="{FA8C0C65-9124-4A26-8BC9-064320952217}" presName="hierRoot1" presStyleCnt="0">
        <dgm:presLayoutVars>
          <dgm:hierBranch val="init"/>
        </dgm:presLayoutVars>
      </dgm:prSet>
      <dgm:spPr/>
    </dgm:pt>
    <dgm:pt modelId="{DA30ACB2-5E22-4756-A927-4DE67D949B88}" type="pres">
      <dgm:prSet presAssocID="{FA8C0C65-9124-4A26-8BC9-064320952217}" presName="rootComposite1" presStyleCnt="0"/>
      <dgm:spPr/>
    </dgm:pt>
    <dgm:pt modelId="{A8EEB232-A8D6-43EA-85BC-60799BF3D659}" type="pres">
      <dgm:prSet presAssocID="{FA8C0C65-9124-4A26-8BC9-064320952217}" presName="rootText1" presStyleLbl="node0" presStyleIdx="0" presStyleCnt="4">
        <dgm:presLayoutVars>
          <dgm:chPref val="3"/>
        </dgm:presLayoutVars>
      </dgm:prSet>
      <dgm:spPr/>
    </dgm:pt>
    <dgm:pt modelId="{85A90DFC-685E-4ADE-8C0E-C90E612035BA}" type="pres">
      <dgm:prSet presAssocID="{FA8C0C65-9124-4A26-8BC9-064320952217}" presName="rootConnector1" presStyleLbl="node1" presStyleIdx="0" presStyleCnt="0"/>
      <dgm:spPr/>
    </dgm:pt>
    <dgm:pt modelId="{255E3A53-3EF5-4E41-9C85-C6A9F57F9D5B}" type="pres">
      <dgm:prSet presAssocID="{FA8C0C65-9124-4A26-8BC9-064320952217}" presName="hierChild2" presStyleCnt="0"/>
      <dgm:spPr/>
    </dgm:pt>
    <dgm:pt modelId="{02CD9C36-EE83-45A7-BEE6-D2E9BEBB9CD5}" type="pres">
      <dgm:prSet presAssocID="{FA8C0C65-9124-4A26-8BC9-064320952217}" presName="hierChild3" presStyleCnt="0"/>
      <dgm:spPr/>
    </dgm:pt>
    <dgm:pt modelId="{43731625-073E-4F07-B588-15EA88518F64}" type="pres">
      <dgm:prSet presAssocID="{8E2922DC-5D1A-4333-BC2C-BD3D9E83C258}" presName="hierRoot1" presStyleCnt="0">
        <dgm:presLayoutVars>
          <dgm:hierBranch val="init"/>
        </dgm:presLayoutVars>
      </dgm:prSet>
      <dgm:spPr/>
    </dgm:pt>
    <dgm:pt modelId="{F6CC38F6-5DA6-404C-AAD4-5F63B150EA80}" type="pres">
      <dgm:prSet presAssocID="{8E2922DC-5D1A-4333-BC2C-BD3D9E83C258}" presName="rootComposite1" presStyleCnt="0"/>
      <dgm:spPr/>
    </dgm:pt>
    <dgm:pt modelId="{7F3C3E52-DCC4-4CD8-8D4C-B3A40D599AF0}" type="pres">
      <dgm:prSet presAssocID="{8E2922DC-5D1A-4333-BC2C-BD3D9E83C258}" presName="rootText1" presStyleLbl="node0" presStyleIdx="1" presStyleCnt="4">
        <dgm:presLayoutVars>
          <dgm:chPref val="3"/>
        </dgm:presLayoutVars>
      </dgm:prSet>
      <dgm:spPr/>
    </dgm:pt>
    <dgm:pt modelId="{2BAECBCA-00DA-455B-90F4-6EB5E5B5CCEF}" type="pres">
      <dgm:prSet presAssocID="{8E2922DC-5D1A-4333-BC2C-BD3D9E83C258}" presName="rootConnector1" presStyleLbl="node1" presStyleIdx="0" presStyleCnt="0"/>
      <dgm:spPr/>
    </dgm:pt>
    <dgm:pt modelId="{D539B5CA-3FB0-4B60-B79A-1A3D5DEEE14B}" type="pres">
      <dgm:prSet presAssocID="{8E2922DC-5D1A-4333-BC2C-BD3D9E83C258}" presName="hierChild2" presStyleCnt="0"/>
      <dgm:spPr/>
    </dgm:pt>
    <dgm:pt modelId="{0F76EF66-5BA9-429E-AFCB-CDD79210A958}" type="pres">
      <dgm:prSet presAssocID="{8E2922DC-5D1A-4333-BC2C-BD3D9E83C258}" presName="hierChild3" presStyleCnt="0"/>
      <dgm:spPr/>
    </dgm:pt>
    <dgm:pt modelId="{9D32A3DB-A375-4659-BD5E-886DF117240E}" type="pres">
      <dgm:prSet presAssocID="{7288621A-E71E-4954-A21F-76250A5B3876}" presName="hierRoot1" presStyleCnt="0">
        <dgm:presLayoutVars>
          <dgm:hierBranch val="init"/>
        </dgm:presLayoutVars>
      </dgm:prSet>
      <dgm:spPr/>
    </dgm:pt>
    <dgm:pt modelId="{69EAC590-DE59-49E9-9FF6-A2CA6A353814}" type="pres">
      <dgm:prSet presAssocID="{7288621A-E71E-4954-A21F-76250A5B3876}" presName="rootComposite1" presStyleCnt="0"/>
      <dgm:spPr/>
    </dgm:pt>
    <dgm:pt modelId="{730EA61A-A376-4FBB-9C02-13E5275E73BD}" type="pres">
      <dgm:prSet presAssocID="{7288621A-E71E-4954-A21F-76250A5B3876}" presName="rootText1" presStyleLbl="node0" presStyleIdx="2" presStyleCnt="4">
        <dgm:presLayoutVars>
          <dgm:chPref val="3"/>
        </dgm:presLayoutVars>
      </dgm:prSet>
      <dgm:spPr/>
    </dgm:pt>
    <dgm:pt modelId="{4AFDD015-764C-4B1A-866C-1C61E0957F89}" type="pres">
      <dgm:prSet presAssocID="{7288621A-E71E-4954-A21F-76250A5B3876}" presName="rootConnector1" presStyleLbl="node1" presStyleIdx="0" presStyleCnt="0"/>
      <dgm:spPr/>
    </dgm:pt>
    <dgm:pt modelId="{526CD105-B74C-4D7B-97B8-6FC30FB37D23}" type="pres">
      <dgm:prSet presAssocID="{7288621A-E71E-4954-A21F-76250A5B3876}" presName="hierChild2" presStyleCnt="0"/>
      <dgm:spPr/>
    </dgm:pt>
    <dgm:pt modelId="{EC47BA30-DDDE-4A8E-B081-C53046A0B9AC}" type="pres">
      <dgm:prSet presAssocID="{7288621A-E71E-4954-A21F-76250A5B3876}" presName="hierChild3" presStyleCnt="0"/>
      <dgm:spPr/>
    </dgm:pt>
    <dgm:pt modelId="{AA9D0040-F8CD-407F-8547-317F2D749A8D}" type="pres">
      <dgm:prSet presAssocID="{CFDD726B-C61E-44EA-A1F8-E566050F8181}" presName="hierRoot1" presStyleCnt="0">
        <dgm:presLayoutVars>
          <dgm:hierBranch val="init"/>
        </dgm:presLayoutVars>
      </dgm:prSet>
      <dgm:spPr/>
    </dgm:pt>
    <dgm:pt modelId="{A6E9D166-E967-4C29-95A8-B1304A4DDB07}" type="pres">
      <dgm:prSet presAssocID="{CFDD726B-C61E-44EA-A1F8-E566050F8181}" presName="rootComposite1" presStyleCnt="0"/>
      <dgm:spPr/>
    </dgm:pt>
    <dgm:pt modelId="{35C408B2-E52E-453E-B562-01B8FDC17757}" type="pres">
      <dgm:prSet presAssocID="{CFDD726B-C61E-44EA-A1F8-E566050F8181}" presName="rootText1" presStyleLbl="node0" presStyleIdx="3" presStyleCnt="4">
        <dgm:presLayoutVars>
          <dgm:chPref val="3"/>
        </dgm:presLayoutVars>
      </dgm:prSet>
      <dgm:spPr/>
    </dgm:pt>
    <dgm:pt modelId="{C9C50C04-68F4-41BE-B7E7-D52DFE75906E}" type="pres">
      <dgm:prSet presAssocID="{CFDD726B-C61E-44EA-A1F8-E566050F8181}" presName="rootConnector1" presStyleLbl="node1" presStyleIdx="0" presStyleCnt="0"/>
      <dgm:spPr/>
    </dgm:pt>
    <dgm:pt modelId="{D6823FB1-01A7-457F-BDB3-44509FB5F2C3}" type="pres">
      <dgm:prSet presAssocID="{CFDD726B-C61E-44EA-A1F8-E566050F8181}" presName="hierChild2" presStyleCnt="0"/>
      <dgm:spPr/>
    </dgm:pt>
    <dgm:pt modelId="{1C2C0793-8EAE-426B-B108-0365FC9231A2}" type="pres">
      <dgm:prSet presAssocID="{CFDD726B-C61E-44EA-A1F8-E566050F8181}" presName="hierChild3" presStyleCnt="0"/>
      <dgm:spPr/>
    </dgm:pt>
  </dgm:ptLst>
  <dgm:cxnLst>
    <dgm:cxn modelId="{8033D80B-9AF3-4780-80E7-2FBD57F15281}" type="presOf" srcId="{FA8C0C65-9124-4A26-8BC9-064320952217}" destId="{A8EEB232-A8D6-43EA-85BC-60799BF3D659}" srcOrd="0" destOrd="0" presId="urn:microsoft.com/office/officeart/2005/8/layout/orgChart1"/>
    <dgm:cxn modelId="{225B061D-C94E-42D9-98CF-3090CC977D82}" type="presOf" srcId="{8E2922DC-5D1A-4333-BC2C-BD3D9E83C258}" destId="{7F3C3E52-DCC4-4CD8-8D4C-B3A40D599AF0}" srcOrd="0" destOrd="0" presId="urn:microsoft.com/office/officeart/2005/8/layout/orgChart1"/>
    <dgm:cxn modelId="{C5A79C45-FB6B-4A15-96C5-78963FDC0C38}" srcId="{1D7EF61D-FBEA-4AA0-BA11-4B13E03D70B1}" destId="{FA8C0C65-9124-4A26-8BC9-064320952217}" srcOrd="0" destOrd="0" parTransId="{290D2E77-9408-4B4C-89F0-EAC9F02615E1}" sibTransId="{C423032D-BA4B-4A13-BA32-64BF6B614264}"/>
    <dgm:cxn modelId="{49700170-C655-49CF-98EA-DB829183B204}" srcId="{1D7EF61D-FBEA-4AA0-BA11-4B13E03D70B1}" destId="{CFDD726B-C61E-44EA-A1F8-E566050F8181}" srcOrd="3" destOrd="0" parTransId="{513FC5B8-43A8-4B2C-A330-8F44DF8CC4F3}" sibTransId="{7154557C-194A-432A-8695-FF33150E81D1}"/>
    <dgm:cxn modelId="{8E51A771-B8AD-4716-87B7-0230BA0A2AFC}" type="presOf" srcId="{FA8C0C65-9124-4A26-8BC9-064320952217}" destId="{85A90DFC-685E-4ADE-8C0E-C90E612035BA}" srcOrd="1" destOrd="0" presId="urn:microsoft.com/office/officeart/2005/8/layout/orgChart1"/>
    <dgm:cxn modelId="{1057B185-6A28-4E0C-A7CB-83F948BCFC33}" srcId="{1D7EF61D-FBEA-4AA0-BA11-4B13E03D70B1}" destId="{7288621A-E71E-4954-A21F-76250A5B3876}" srcOrd="2" destOrd="0" parTransId="{9547A035-9521-4FC4-874C-11FEA0AA1BE7}" sibTransId="{7AF00934-5B90-461C-AC4E-7B2CA10D557C}"/>
    <dgm:cxn modelId="{5976AEA2-0BD8-4C33-9699-32045FF158BE}" type="presOf" srcId="{CFDD726B-C61E-44EA-A1F8-E566050F8181}" destId="{C9C50C04-68F4-41BE-B7E7-D52DFE75906E}" srcOrd="1" destOrd="0" presId="urn:microsoft.com/office/officeart/2005/8/layout/orgChart1"/>
    <dgm:cxn modelId="{CE923FB1-046D-46E9-AC8D-864EA93DCC22}" type="presOf" srcId="{1D7EF61D-FBEA-4AA0-BA11-4B13E03D70B1}" destId="{35F21091-D164-4F0D-A6CD-9E9EF39AB6CA}" srcOrd="0" destOrd="0" presId="urn:microsoft.com/office/officeart/2005/8/layout/orgChart1"/>
    <dgm:cxn modelId="{B830F7B5-245B-4675-B99A-CA202DCC8A45}" srcId="{1D7EF61D-FBEA-4AA0-BA11-4B13E03D70B1}" destId="{8E2922DC-5D1A-4333-BC2C-BD3D9E83C258}" srcOrd="1" destOrd="0" parTransId="{C3B4BFF7-0752-487A-B141-1F5B6A41E8B6}" sibTransId="{85AB95F5-1C42-42A9-8F5B-CBAF075A210A}"/>
    <dgm:cxn modelId="{24F4E2D0-7823-436B-BF96-BDCE38CD2EB7}" type="presOf" srcId="{7288621A-E71E-4954-A21F-76250A5B3876}" destId="{730EA61A-A376-4FBB-9C02-13E5275E73BD}" srcOrd="0" destOrd="0" presId="urn:microsoft.com/office/officeart/2005/8/layout/orgChart1"/>
    <dgm:cxn modelId="{200B0CE7-6AA9-4C12-A234-446CA36273F9}" type="presOf" srcId="{CFDD726B-C61E-44EA-A1F8-E566050F8181}" destId="{35C408B2-E52E-453E-B562-01B8FDC17757}" srcOrd="0" destOrd="0" presId="urn:microsoft.com/office/officeart/2005/8/layout/orgChart1"/>
    <dgm:cxn modelId="{55A6A2EC-0DD7-4218-B3E5-871616F5115A}" type="presOf" srcId="{7288621A-E71E-4954-A21F-76250A5B3876}" destId="{4AFDD015-764C-4B1A-866C-1C61E0957F89}" srcOrd="1" destOrd="0" presId="urn:microsoft.com/office/officeart/2005/8/layout/orgChart1"/>
    <dgm:cxn modelId="{BE3758FF-7A91-4E64-8399-4F2D9712C3E8}" type="presOf" srcId="{8E2922DC-5D1A-4333-BC2C-BD3D9E83C258}" destId="{2BAECBCA-00DA-455B-90F4-6EB5E5B5CCEF}" srcOrd="1" destOrd="0" presId="urn:microsoft.com/office/officeart/2005/8/layout/orgChart1"/>
    <dgm:cxn modelId="{CA3B7691-3D4E-408E-8A85-CFD5A189638C}" type="presParOf" srcId="{35F21091-D164-4F0D-A6CD-9E9EF39AB6CA}" destId="{12077489-0C08-4696-9DE8-5DC3698239BC}" srcOrd="0" destOrd="0" presId="urn:microsoft.com/office/officeart/2005/8/layout/orgChart1"/>
    <dgm:cxn modelId="{2115C75D-D26E-4F65-9BF9-8CE1CB1A5A33}" type="presParOf" srcId="{12077489-0C08-4696-9DE8-5DC3698239BC}" destId="{DA30ACB2-5E22-4756-A927-4DE67D949B88}" srcOrd="0" destOrd="0" presId="urn:microsoft.com/office/officeart/2005/8/layout/orgChart1"/>
    <dgm:cxn modelId="{083F666C-0FE6-413E-B920-BC02FAB119F3}" type="presParOf" srcId="{DA30ACB2-5E22-4756-A927-4DE67D949B88}" destId="{A8EEB232-A8D6-43EA-85BC-60799BF3D659}" srcOrd="0" destOrd="0" presId="urn:microsoft.com/office/officeart/2005/8/layout/orgChart1"/>
    <dgm:cxn modelId="{DD357525-4B60-4A76-B5DA-B4E7A9B5EBE8}" type="presParOf" srcId="{DA30ACB2-5E22-4756-A927-4DE67D949B88}" destId="{85A90DFC-685E-4ADE-8C0E-C90E612035BA}" srcOrd="1" destOrd="0" presId="urn:microsoft.com/office/officeart/2005/8/layout/orgChart1"/>
    <dgm:cxn modelId="{BA44DC53-7627-45DA-AD10-A46A5ABAB82B}" type="presParOf" srcId="{12077489-0C08-4696-9DE8-5DC3698239BC}" destId="{255E3A53-3EF5-4E41-9C85-C6A9F57F9D5B}" srcOrd="1" destOrd="0" presId="urn:microsoft.com/office/officeart/2005/8/layout/orgChart1"/>
    <dgm:cxn modelId="{5206C812-6E8A-403A-ADEB-34A974917E3C}" type="presParOf" srcId="{12077489-0C08-4696-9DE8-5DC3698239BC}" destId="{02CD9C36-EE83-45A7-BEE6-D2E9BEBB9CD5}" srcOrd="2" destOrd="0" presId="urn:microsoft.com/office/officeart/2005/8/layout/orgChart1"/>
    <dgm:cxn modelId="{E4A4F3D3-B94A-4043-9E61-1881C322DFDD}" type="presParOf" srcId="{35F21091-D164-4F0D-A6CD-9E9EF39AB6CA}" destId="{43731625-073E-4F07-B588-15EA88518F64}" srcOrd="1" destOrd="0" presId="urn:microsoft.com/office/officeart/2005/8/layout/orgChart1"/>
    <dgm:cxn modelId="{A24FBB67-69D6-48D2-978B-4CC9D8EC00B6}" type="presParOf" srcId="{43731625-073E-4F07-B588-15EA88518F64}" destId="{F6CC38F6-5DA6-404C-AAD4-5F63B150EA80}" srcOrd="0" destOrd="0" presId="urn:microsoft.com/office/officeart/2005/8/layout/orgChart1"/>
    <dgm:cxn modelId="{F1FDD2ED-679A-4E25-9DC2-9F47F85B27B8}" type="presParOf" srcId="{F6CC38F6-5DA6-404C-AAD4-5F63B150EA80}" destId="{7F3C3E52-DCC4-4CD8-8D4C-B3A40D599AF0}" srcOrd="0" destOrd="0" presId="urn:microsoft.com/office/officeart/2005/8/layout/orgChart1"/>
    <dgm:cxn modelId="{A349BAAE-C97F-4E1C-AA5A-00B99B83F1D2}" type="presParOf" srcId="{F6CC38F6-5DA6-404C-AAD4-5F63B150EA80}" destId="{2BAECBCA-00DA-455B-90F4-6EB5E5B5CCEF}" srcOrd="1" destOrd="0" presId="urn:microsoft.com/office/officeart/2005/8/layout/orgChart1"/>
    <dgm:cxn modelId="{A2F7CA44-CDD2-458E-BFFB-563170AB91FC}" type="presParOf" srcId="{43731625-073E-4F07-B588-15EA88518F64}" destId="{D539B5CA-3FB0-4B60-B79A-1A3D5DEEE14B}" srcOrd="1" destOrd="0" presId="urn:microsoft.com/office/officeart/2005/8/layout/orgChart1"/>
    <dgm:cxn modelId="{A3C5EF32-DA19-4537-B353-C182DF8186E6}" type="presParOf" srcId="{43731625-073E-4F07-B588-15EA88518F64}" destId="{0F76EF66-5BA9-429E-AFCB-CDD79210A958}" srcOrd="2" destOrd="0" presId="urn:microsoft.com/office/officeart/2005/8/layout/orgChart1"/>
    <dgm:cxn modelId="{51135D51-3AF8-43A9-8B0C-3208D7242663}" type="presParOf" srcId="{35F21091-D164-4F0D-A6CD-9E9EF39AB6CA}" destId="{9D32A3DB-A375-4659-BD5E-886DF117240E}" srcOrd="2" destOrd="0" presId="urn:microsoft.com/office/officeart/2005/8/layout/orgChart1"/>
    <dgm:cxn modelId="{A21A5ACF-39A1-422F-8AA1-6FD7A2116165}" type="presParOf" srcId="{9D32A3DB-A375-4659-BD5E-886DF117240E}" destId="{69EAC590-DE59-49E9-9FF6-A2CA6A353814}" srcOrd="0" destOrd="0" presId="urn:microsoft.com/office/officeart/2005/8/layout/orgChart1"/>
    <dgm:cxn modelId="{922A3976-8967-4D58-B4D4-EFF89BEE32FD}" type="presParOf" srcId="{69EAC590-DE59-49E9-9FF6-A2CA6A353814}" destId="{730EA61A-A376-4FBB-9C02-13E5275E73BD}" srcOrd="0" destOrd="0" presId="urn:microsoft.com/office/officeart/2005/8/layout/orgChart1"/>
    <dgm:cxn modelId="{52F27C84-6D82-4D7F-A045-E163823DEC76}" type="presParOf" srcId="{69EAC590-DE59-49E9-9FF6-A2CA6A353814}" destId="{4AFDD015-764C-4B1A-866C-1C61E0957F89}" srcOrd="1" destOrd="0" presId="urn:microsoft.com/office/officeart/2005/8/layout/orgChart1"/>
    <dgm:cxn modelId="{2DE51E0F-76ED-42A6-87F2-AE2256B1A196}" type="presParOf" srcId="{9D32A3DB-A375-4659-BD5E-886DF117240E}" destId="{526CD105-B74C-4D7B-97B8-6FC30FB37D23}" srcOrd="1" destOrd="0" presId="urn:microsoft.com/office/officeart/2005/8/layout/orgChart1"/>
    <dgm:cxn modelId="{1268FB98-0ED7-45A4-B3A2-C53A4DE524CD}" type="presParOf" srcId="{9D32A3DB-A375-4659-BD5E-886DF117240E}" destId="{EC47BA30-DDDE-4A8E-B081-C53046A0B9AC}" srcOrd="2" destOrd="0" presId="urn:microsoft.com/office/officeart/2005/8/layout/orgChart1"/>
    <dgm:cxn modelId="{18C3302D-E735-48BD-8E83-7BE519164830}" type="presParOf" srcId="{35F21091-D164-4F0D-A6CD-9E9EF39AB6CA}" destId="{AA9D0040-F8CD-407F-8547-317F2D749A8D}" srcOrd="3" destOrd="0" presId="urn:microsoft.com/office/officeart/2005/8/layout/orgChart1"/>
    <dgm:cxn modelId="{862B2921-7A25-4951-9DFE-5C385F6A0D17}" type="presParOf" srcId="{AA9D0040-F8CD-407F-8547-317F2D749A8D}" destId="{A6E9D166-E967-4C29-95A8-B1304A4DDB07}" srcOrd="0" destOrd="0" presId="urn:microsoft.com/office/officeart/2005/8/layout/orgChart1"/>
    <dgm:cxn modelId="{12EAF934-D520-44AE-9C71-AFD1A598E9C7}" type="presParOf" srcId="{A6E9D166-E967-4C29-95A8-B1304A4DDB07}" destId="{35C408B2-E52E-453E-B562-01B8FDC17757}" srcOrd="0" destOrd="0" presId="urn:microsoft.com/office/officeart/2005/8/layout/orgChart1"/>
    <dgm:cxn modelId="{9183DCB4-2125-40F4-99A8-A44AE0FFD597}" type="presParOf" srcId="{A6E9D166-E967-4C29-95A8-B1304A4DDB07}" destId="{C9C50C04-68F4-41BE-B7E7-D52DFE75906E}" srcOrd="1" destOrd="0" presId="urn:microsoft.com/office/officeart/2005/8/layout/orgChart1"/>
    <dgm:cxn modelId="{860A6EDD-0114-49E2-8AD2-2040184FE41B}" type="presParOf" srcId="{AA9D0040-F8CD-407F-8547-317F2D749A8D}" destId="{D6823FB1-01A7-457F-BDB3-44509FB5F2C3}" srcOrd="1" destOrd="0" presId="urn:microsoft.com/office/officeart/2005/8/layout/orgChart1"/>
    <dgm:cxn modelId="{70107738-EC79-4872-91A8-20E074704FE5}" type="presParOf" srcId="{AA9D0040-F8CD-407F-8547-317F2D749A8D}" destId="{1C2C0793-8EAE-426B-B108-0365FC9231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EB232-A8D6-43EA-85BC-60799BF3D659}">
      <dsp:nvSpPr>
        <dsp:cNvPr id="0" name=""/>
        <dsp:cNvSpPr/>
      </dsp:nvSpPr>
      <dsp:spPr>
        <a:xfrm>
          <a:off x="5652" y="1255257"/>
          <a:ext cx="2357780" cy="1178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t>SIVARANJINI. S- 310821104091</a:t>
          </a:r>
        </a:p>
      </dsp:txBody>
      <dsp:txXfrm>
        <a:off x="5652" y="1255257"/>
        <a:ext cx="2357780" cy="1178890"/>
      </dsp:txXfrm>
    </dsp:sp>
    <dsp:sp modelId="{7F3C3E52-DCC4-4CD8-8D4C-B3A40D599AF0}">
      <dsp:nvSpPr>
        <dsp:cNvPr id="0" name=""/>
        <dsp:cNvSpPr/>
      </dsp:nvSpPr>
      <dsp:spPr>
        <a:xfrm>
          <a:off x="2858567" y="1255257"/>
          <a:ext cx="2357780" cy="1178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t>SURESHKUMAR.B- 310821104096</a:t>
          </a:r>
        </a:p>
      </dsp:txBody>
      <dsp:txXfrm>
        <a:off x="2858567" y="1255257"/>
        <a:ext cx="2357780" cy="1178890"/>
      </dsp:txXfrm>
    </dsp:sp>
    <dsp:sp modelId="{730EA61A-A376-4FBB-9C02-13E5275E73BD}">
      <dsp:nvSpPr>
        <dsp:cNvPr id="0" name=""/>
        <dsp:cNvSpPr/>
      </dsp:nvSpPr>
      <dsp:spPr>
        <a:xfrm>
          <a:off x="5711481" y="1255257"/>
          <a:ext cx="2357780" cy="1178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t>NITYA POOJAA. T- 310821104065</a:t>
          </a:r>
        </a:p>
      </dsp:txBody>
      <dsp:txXfrm>
        <a:off x="5711481" y="1255257"/>
        <a:ext cx="2357780" cy="1178890"/>
      </dsp:txXfrm>
    </dsp:sp>
    <dsp:sp modelId="{35C408B2-E52E-453E-B562-01B8FDC17757}">
      <dsp:nvSpPr>
        <dsp:cNvPr id="0" name=""/>
        <dsp:cNvSpPr/>
      </dsp:nvSpPr>
      <dsp:spPr>
        <a:xfrm>
          <a:off x="8564395" y="1255257"/>
          <a:ext cx="2357780" cy="1178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t>VISHAL ESHWAR.D-310821104115</a:t>
          </a:r>
        </a:p>
      </dsp:txBody>
      <dsp:txXfrm>
        <a:off x="8564395" y="1255257"/>
        <a:ext cx="2357780" cy="117889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3" descr="A logo for a college&#10;&#10;Description automatically generated">
            <a:extLst>
              <a:ext uri="{FF2B5EF4-FFF2-40B4-BE49-F238E27FC236}">
                <a16:creationId xmlns:a16="http://schemas.microsoft.com/office/drawing/2014/main" id="{88739EA4-73EE-DF61-1CB2-A3947BC5AF53}"/>
              </a:ext>
            </a:extLst>
          </p:cNvPr>
          <p:cNvPicPr>
            <a:picLocks noChangeAspect="1"/>
          </p:cNvPicPr>
          <p:nvPr/>
        </p:nvPicPr>
        <p:blipFill>
          <a:blip r:embed="rId2"/>
          <a:stretch>
            <a:fillRect/>
          </a:stretch>
        </p:blipFill>
        <p:spPr>
          <a:xfrm>
            <a:off x="4810278" y="583411"/>
            <a:ext cx="2072823" cy="990170"/>
          </a:xfrm>
          <a:prstGeom prst="rect">
            <a:avLst/>
          </a:prstGeom>
        </p:spPr>
      </p:pic>
      <p:pic>
        <p:nvPicPr>
          <p:cNvPr id="18" name="Picture 17" descr="A blue and white logo&#10;&#10;Description automatically generated">
            <a:extLst>
              <a:ext uri="{FF2B5EF4-FFF2-40B4-BE49-F238E27FC236}">
                <a16:creationId xmlns:a16="http://schemas.microsoft.com/office/drawing/2014/main" id="{9FA53BEE-737E-0825-7F66-5EA92801E878}"/>
              </a:ext>
            </a:extLst>
          </p:cNvPr>
          <p:cNvPicPr>
            <a:picLocks noChangeAspect="1"/>
          </p:cNvPicPr>
          <p:nvPr/>
        </p:nvPicPr>
        <p:blipFill>
          <a:blip r:embed="rId3"/>
          <a:stretch>
            <a:fillRect/>
          </a:stretch>
        </p:blipFill>
        <p:spPr>
          <a:xfrm>
            <a:off x="1221603" y="420506"/>
            <a:ext cx="1577718" cy="1347053"/>
          </a:xfrm>
          <a:prstGeom prst="rect">
            <a:avLst/>
          </a:prstGeom>
        </p:spPr>
      </p:pic>
      <p:pic>
        <p:nvPicPr>
          <p:cNvPr id="3" name="Picture 2" descr="A yellow text on a white background&#10;&#10;Description automatically generated">
            <a:extLst>
              <a:ext uri="{FF2B5EF4-FFF2-40B4-BE49-F238E27FC236}">
                <a16:creationId xmlns:a16="http://schemas.microsoft.com/office/drawing/2014/main" id="{C673D80D-1FFE-322E-53A0-EAA4A106363F}"/>
              </a:ext>
            </a:extLst>
          </p:cNvPr>
          <p:cNvPicPr>
            <a:picLocks noChangeAspect="1"/>
          </p:cNvPicPr>
          <p:nvPr/>
        </p:nvPicPr>
        <p:blipFill>
          <a:blip r:embed="rId4"/>
          <a:stretch>
            <a:fillRect/>
          </a:stretch>
        </p:blipFill>
        <p:spPr>
          <a:xfrm>
            <a:off x="8866504" y="579417"/>
            <a:ext cx="2082048" cy="1001313"/>
          </a:xfrm>
          <a:prstGeom prst="rect">
            <a:avLst/>
          </a:prstGeom>
        </p:spPr>
      </p:pic>
      <p:sp>
        <p:nvSpPr>
          <p:cNvPr id="4" name="TextBox 3">
            <a:extLst>
              <a:ext uri="{FF2B5EF4-FFF2-40B4-BE49-F238E27FC236}">
                <a16:creationId xmlns:a16="http://schemas.microsoft.com/office/drawing/2014/main" id="{4338BC03-CE1F-B4C6-1361-1CBA6A9BB61D}"/>
              </a:ext>
            </a:extLst>
          </p:cNvPr>
          <p:cNvSpPr txBox="1"/>
          <p:nvPr/>
        </p:nvSpPr>
        <p:spPr>
          <a:xfrm>
            <a:off x="914401" y="2619829"/>
            <a:ext cx="1031481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ONLINE COMPLAINT REGISTRATION</a:t>
            </a:r>
          </a:p>
          <a:p>
            <a:pPr algn="ctr"/>
            <a:r>
              <a:rPr lang="en-US" sz="5400"/>
              <a:t>AND</a:t>
            </a:r>
          </a:p>
          <a:p>
            <a:pPr algn="ctr"/>
            <a:r>
              <a:rPr lang="en-US" sz="5400"/>
              <a:t>MANAGEMENT</a:t>
            </a:r>
          </a:p>
          <a:p>
            <a:pPr algn="ctr"/>
            <a:r>
              <a:rPr lang="en-US" sz="5400"/>
              <a:t>SYSTEM</a:t>
            </a:r>
          </a:p>
        </p:txBody>
      </p:sp>
    </p:spTree>
    <p:extLst>
      <p:ext uri="{BB962C8B-B14F-4D97-AF65-F5344CB8AC3E}">
        <p14:creationId xmlns:p14="http://schemas.microsoft.com/office/powerpoint/2010/main" val="1210343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5" name="Content Placeholder 4" descr="A person wearing headphones and a headset&#10;&#10;Description automatically generated">
            <a:extLst>
              <a:ext uri="{FF2B5EF4-FFF2-40B4-BE49-F238E27FC236}">
                <a16:creationId xmlns:a16="http://schemas.microsoft.com/office/drawing/2014/main" id="{8B1847BC-CFF7-8E24-CECE-E6B8D5F64D6F}"/>
              </a:ext>
            </a:extLst>
          </p:cNvPr>
          <p:cNvPicPr>
            <a:picLocks noGrp="1" noChangeAspect="1"/>
          </p:cNvPicPr>
          <p:nvPr>
            <p:ph idx="1"/>
          </p:nvPr>
        </p:nvPicPr>
        <p:blipFill>
          <a:blip r:embed="rId2"/>
          <a:stretch>
            <a:fillRect/>
          </a:stretch>
        </p:blipFill>
        <p:spPr>
          <a:xfrm>
            <a:off x="568272" y="1705608"/>
            <a:ext cx="11094202" cy="4733440"/>
          </a:xfrm>
        </p:spPr>
      </p:pic>
    </p:spTree>
    <p:extLst>
      <p:ext uri="{BB962C8B-B14F-4D97-AF65-F5344CB8AC3E}">
        <p14:creationId xmlns:p14="http://schemas.microsoft.com/office/powerpoint/2010/main" val="395572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9" name="Content Placeholder 8" descr="A screenshot of a computer&#10;&#10;Description automatically generated">
            <a:extLst>
              <a:ext uri="{FF2B5EF4-FFF2-40B4-BE49-F238E27FC236}">
                <a16:creationId xmlns:a16="http://schemas.microsoft.com/office/drawing/2014/main" id="{8ECEAEE3-4F78-BFB1-4AD2-DD01F8B2CFC6}"/>
              </a:ext>
            </a:extLst>
          </p:cNvPr>
          <p:cNvPicPr>
            <a:picLocks noGrp="1" noChangeAspect="1"/>
          </p:cNvPicPr>
          <p:nvPr>
            <p:ph idx="1"/>
          </p:nvPr>
        </p:nvPicPr>
        <p:blipFill>
          <a:blip r:embed="rId2"/>
          <a:stretch>
            <a:fillRect/>
          </a:stretch>
        </p:blipFill>
        <p:spPr>
          <a:xfrm>
            <a:off x="6470543" y="1731439"/>
            <a:ext cx="5372746" cy="4565540"/>
          </a:xfrm>
        </p:spPr>
      </p:pic>
      <p:pic>
        <p:nvPicPr>
          <p:cNvPr id="10" name="Picture 9" descr="A screenshot of a computer&#10;&#10;Description automatically generated">
            <a:extLst>
              <a:ext uri="{FF2B5EF4-FFF2-40B4-BE49-F238E27FC236}">
                <a16:creationId xmlns:a16="http://schemas.microsoft.com/office/drawing/2014/main" id="{495E9A44-167D-E46F-4976-AE2DE125EEB7}"/>
              </a:ext>
            </a:extLst>
          </p:cNvPr>
          <p:cNvPicPr>
            <a:picLocks noChangeAspect="1"/>
          </p:cNvPicPr>
          <p:nvPr/>
        </p:nvPicPr>
        <p:blipFill>
          <a:blip r:embed="rId3"/>
          <a:stretch>
            <a:fillRect/>
          </a:stretch>
        </p:blipFill>
        <p:spPr>
          <a:xfrm>
            <a:off x="699926" y="1716033"/>
            <a:ext cx="5057775" cy="4562475"/>
          </a:xfrm>
          <a:prstGeom prst="rect">
            <a:avLst/>
          </a:prstGeom>
        </p:spPr>
      </p:pic>
    </p:spTree>
    <p:extLst>
      <p:ext uri="{BB962C8B-B14F-4D97-AF65-F5344CB8AC3E}">
        <p14:creationId xmlns:p14="http://schemas.microsoft.com/office/powerpoint/2010/main" val="1057045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5" name="Content Placeholder 4" descr="Screens screenshot of a computer screen&#10;&#10;Description automatically generated">
            <a:extLst>
              <a:ext uri="{FF2B5EF4-FFF2-40B4-BE49-F238E27FC236}">
                <a16:creationId xmlns:a16="http://schemas.microsoft.com/office/drawing/2014/main" id="{08F9BADF-A020-376C-7E88-D402098BC362}"/>
              </a:ext>
            </a:extLst>
          </p:cNvPr>
          <p:cNvPicPr>
            <a:picLocks noGrp="1" noChangeAspect="1"/>
          </p:cNvPicPr>
          <p:nvPr>
            <p:ph idx="1"/>
          </p:nvPr>
        </p:nvPicPr>
        <p:blipFill>
          <a:blip r:embed="rId2"/>
          <a:stretch>
            <a:fillRect/>
          </a:stretch>
        </p:blipFill>
        <p:spPr>
          <a:xfrm>
            <a:off x="322883" y="1718524"/>
            <a:ext cx="11662471" cy="4888422"/>
          </a:xfrm>
        </p:spPr>
      </p:pic>
    </p:spTree>
    <p:extLst>
      <p:ext uri="{BB962C8B-B14F-4D97-AF65-F5344CB8AC3E}">
        <p14:creationId xmlns:p14="http://schemas.microsoft.com/office/powerpoint/2010/main" val="289855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5" name="Content Placeholder 4" descr="A screenshot of a computer&#10;&#10;Description automatically generated">
            <a:extLst>
              <a:ext uri="{FF2B5EF4-FFF2-40B4-BE49-F238E27FC236}">
                <a16:creationId xmlns:a16="http://schemas.microsoft.com/office/drawing/2014/main" id="{FC89D6BF-B26E-F1DB-35F2-D721BB8EA971}"/>
              </a:ext>
            </a:extLst>
          </p:cNvPr>
          <p:cNvPicPr>
            <a:picLocks noGrp="1" noChangeAspect="1"/>
          </p:cNvPicPr>
          <p:nvPr>
            <p:ph idx="1"/>
          </p:nvPr>
        </p:nvPicPr>
        <p:blipFill>
          <a:blip r:embed="rId2"/>
          <a:stretch>
            <a:fillRect/>
          </a:stretch>
        </p:blipFill>
        <p:spPr>
          <a:xfrm>
            <a:off x="154985" y="1718525"/>
            <a:ext cx="11830370" cy="4901337"/>
          </a:xfrm>
        </p:spPr>
      </p:pic>
    </p:spTree>
    <p:extLst>
      <p:ext uri="{BB962C8B-B14F-4D97-AF65-F5344CB8AC3E}">
        <p14:creationId xmlns:p14="http://schemas.microsoft.com/office/powerpoint/2010/main" val="306761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9" name="Content Placeholder 8" descr="A screenshot of a computer&#10;&#10;Description automatically generated">
            <a:extLst>
              <a:ext uri="{FF2B5EF4-FFF2-40B4-BE49-F238E27FC236}">
                <a16:creationId xmlns:a16="http://schemas.microsoft.com/office/drawing/2014/main" id="{88DF06F4-340F-F07E-3E96-04E0187C7DEA}"/>
              </a:ext>
            </a:extLst>
          </p:cNvPr>
          <p:cNvPicPr>
            <a:picLocks noGrp="1" noChangeAspect="1"/>
          </p:cNvPicPr>
          <p:nvPr>
            <p:ph idx="1"/>
          </p:nvPr>
        </p:nvPicPr>
        <p:blipFill>
          <a:blip r:embed="rId2"/>
          <a:stretch>
            <a:fillRect/>
          </a:stretch>
        </p:blipFill>
        <p:spPr>
          <a:xfrm>
            <a:off x="193730" y="1718524"/>
            <a:ext cx="11791624" cy="4849675"/>
          </a:xfrm>
        </p:spPr>
      </p:pic>
    </p:spTree>
    <p:extLst>
      <p:ext uri="{BB962C8B-B14F-4D97-AF65-F5344CB8AC3E}">
        <p14:creationId xmlns:p14="http://schemas.microsoft.com/office/powerpoint/2010/main" val="425422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OUTPUT :</a:t>
            </a:r>
            <a:endParaRPr lang="en-US" sz="4000" kern="1200">
              <a:solidFill>
                <a:srgbClr val="FFFFFF"/>
              </a:solidFill>
              <a:latin typeface="+mj-lt"/>
            </a:endParaRPr>
          </a:p>
        </p:txBody>
      </p:sp>
      <p:pic>
        <p:nvPicPr>
          <p:cNvPr id="5" name="Content Placeholder 4" descr="A screenshot of a computer&#10;&#10;Description automatically generated">
            <a:extLst>
              <a:ext uri="{FF2B5EF4-FFF2-40B4-BE49-F238E27FC236}">
                <a16:creationId xmlns:a16="http://schemas.microsoft.com/office/drawing/2014/main" id="{E7923AF0-7106-2146-26C2-566F619BBC61}"/>
              </a:ext>
            </a:extLst>
          </p:cNvPr>
          <p:cNvPicPr>
            <a:picLocks noGrp="1" noChangeAspect="1"/>
          </p:cNvPicPr>
          <p:nvPr>
            <p:ph idx="1"/>
          </p:nvPr>
        </p:nvPicPr>
        <p:blipFill>
          <a:blip r:embed="rId2"/>
          <a:stretch>
            <a:fillRect/>
          </a:stretch>
        </p:blipFill>
        <p:spPr>
          <a:xfrm>
            <a:off x="206646" y="1718524"/>
            <a:ext cx="11765794" cy="4901336"/>
          </a:xfrm>
        </p:spPr>
      </p:pic>
    </p:spTree>
    <p:extLst>
      <p:ext uri="{BB962C8B-B14F-4D97-AF65-F5344CB8AC3E}">
        <p14:creationId xmlns:p14="http://schemas.microsoft.com/office/powerpoint/2010/main" val="2524425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THANK YOU :</a:t>
            </a:r>
            <a:endParaRPr lang="en-US" sz="4000" kern="1200">
              <a:solidFill>
                <a:srgbClr val="FFFFFF"/>
              </a:solidFill>
              <a:latin typeface="+mj-lt"/>
            </a:endParaRPr>
          </a:p>
        </p:txBody>
      </p:sp>
      <p:pic>
        <p:nvPicPr>
          <p:cNvPr id="8" name="Content Placeholder 7" descr="Close-up of package with blank tag">
            <a:extLst>
              <a:ext uri="{FF2B5EF4-FFF2-40B4-BE49-F238E27FC236}">
                <a16:creationId xmlns:a16="http://schemas.microsoft.com/office/drawing/2014/main" id="{EC68E462-A51F-3FD2-D4E2-AF9219D0B98F}"/>
              </a:ext>
            </a:extLst>
          </p:cNvPr>
          <p:cNvPicPr>
            <a:picLocks noGrp="1" noChangeAspect="1"/>
          </p:cNvPicPr>
          <p:nvPr>
            <p:ph idx="1"/>
          </p:nvPr>
        </p:nvPicPr>
        <p:blipFill>
          <a:blip r:embed="rId2"/>
          <a:stretch>
            <a:fillRect/>
          </a:stretch>
        </p:blipFill>
        <p:spPr>
          <a:xfrm>
            <a:off x="-7706" y="1583720"/>
            <a:ext cx="12231604" cy="5270575"/>
          </a:xfrm>
        </p:spPr>
      </p:pic>
    </p:spTree>
    <p:extLst>
      <p:ext uri="{BB962C8B-B14F-4D97-AF65-F5344CB8AC3E}">
        <p14:creationId xmlns:p14="http://schemas.microsoft.com/office/powerpoint/2010/main" val="69580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B5F10E-5617-BC89-005D-7D855240D8C6}"/>
              </a:ext>
            </a:extLst>
          </p:cNvPr>
          <p:cNvSpPr txBox="1"/>
          <p:nvPr/>
        </p:nvSpPr>
        <p:spPr>
          <a:xfrm>
            <a:off x="1383564" y="348865"/>
            <a:ext cx="9718111" cy="157644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a:solidFill>
                  <a:srgbClr val="FFFFFF"/>
                </a:solidFill>
                <a:latin typeface="+mj-lt"/>
                <a:ea typeface="+mj-ea"/>
                <a:cs typeface="+mj-cs"/>
              </a:rPr>
              <a:t>TEAM MEMBERS:</a:t>
            </a:r>
          </a:p>
        </p:txBody>
      </p:sp>
      <p:graphicFrame>
        <p:nvGraphicFramePr>
          <p:cNvPr id="33" name="TextBox 3">
            <a:extLst>
              <a:ext uri="{FF2B5EF4-FFF2-40B4-BE49-F238E27FC236}">
                <a16:creationId xmlns:a16="http://schemas.microsoft.com/office/drawing/2014/main" id="{850AAA81-072C-003A-1A9C-7694E9BF25E3}"/>
              </a:ext>
            </a:extLst>
          </p:cNvPr>
          <p:cNvGraphicFramePr/>
          <p:nvPr>
            <p:extLst>
              <p:ext uri="{D42A27DB-BD31-4B8C-83A1-F6EECF244321}">
                <p14:modId xmlns:p14="http://schemas.microsoft.com/office/powerpoint/2010/main" val="115903555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02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7F8877-2386-5CEC-7FFA-CA92CE371A39}"/>
              </a:ext>
            </a:extLst>
          </p:cNvPr>
          <p:cNvSpPr txBox="1"/>
          <p:nvPr/>
        </p:nvSpPr>
        <p:spPr>
          <a:xfrm>
            <a:off x="1371597" y="348865"/>
            <a:ext cx="10044023" cy="8777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a:solidFill>
                  <a:srgbClr val="FFFFFF"/>
                </a:solidFill>
                <a:latin typeface="+mj-lt"/>
                <a:ea typeface="+mj-ea"/>
                <a:cs typeface="+mj-cs"/>
              </a:rPr>
              <a:t>INTRODUCTION:</a:t>
            </a:r>
          </a:p>
        </p:txBody>
      </p:sp>
      <p:sp>
        <p:nvSpPr>
          <p:cNvPr id="27" name="TextBox 26">
            <a:extLst>
              <a:ext uri="{FF2B5EF4-FFF2-40B4-BE49-F238E27FC236}">
                <a16:creationId xmlns:a16="http://schemas.microsoft.com/office/drawing/2014/main" id="{0D7C4EFF-E546-E2CD-6C46-CDB8940F682C}"/>
              </a:ext>
            </a:extLst>
          </p:cNvPr>
          <p:cNvSpPr txBox="1"/>
          <p:nvPr/>
        </p:nvSpPr>
        <p:spPr>
          <a:xfrm>
            <a:off x="653442" y="1895606"/>
            <a:ext cx="10498897" cy="4139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300"/>
              <a:t>An online complaint registration and management system is a software application or platform that allows individuals or organizations to submit and track complaints or issues they have encountered.</a:t>
            </a:r>
          </a:p>
          <a:p>
            <a:pPr>
              <a:buFont typeface="Arial"/>
              <a:buChar char="•"/>
            </a:pPr>
            <a:r>
              <a:rPr lang="en-US" sz="3300">
                <a:ea typeface="+mn-lt"/>
                <a:cs typeface="+mn-lt"/>
              </a:rPr>
              <a:t>    Hardware used is Windows  machine.</a:t>
            </a:r>
            <a:endParaRPr lang="en-US" sz="3300"/>
          </a:p>
          <a:p>
            <a:pPr>
              <a:buFont typeface="Arial"/>
              <a:buChar char="•"/>
            </a:pPr>
            <a:r>
              <a:rPr lang="en-US" sz="3300">
                <a:ea typeface="+mn-lt"/>
                <a:cs typeface="+mn-lt"/>
              </a:rPr>
              <a:t>    Software used are  two web browser.</a:t>
            </a:r>
            <a:endParaRPr lang="en-US" sz="3300"/>
          </a:p>
          <a:p>
            <a:pPr>
              <a:buFont typeface="Arial"/>
              <a:buChar char="•"/>
            </a:pPr>
            <a:r>
              <a:rPr lang="en-US" sz="3300">
                <a:ea typeface="+mn-lt"/>
                <a:cs typeface="+mn-lt"/>
              </a:rPr>
              <a:t>    System used are Bandwidth of 30mbps.</a:t>
            </a:r>
            <a:endParaRPr lang="en-US" sz="3300"/>
          </a:p>
          <a:p>
            <a:pPr marL="457200" indent="-457200">
              <a:buFont typeface="Arial"/>
              <a:buChar char="•"/>
            </a:pPr>
            <a:endParaRPr lang="en-US" sz="3200"/>
          </a:p>
        </p:txBody>
      </p:sp>
    </p:spTree>
    <p:extLst>
      <p:ext uri="{BB962C8B-B14F-4D97-AF65-F5344CB8AC3E}">
        <p14:creationId xmlns:p14="http://schemas.microsoft.com/office/powerpoint/2010/main" val="15780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235057" y="294538"/>
            <a:ext cx="11084154" cy="1033669"/>
          </a:xfrm>
        </p:spPr>
        <p:txBody>
          <a:bodyPr>
            <a:normAutofit/>
          </a:bodyPr>
          <a:lstStyle/>
          <a:p>
            <a:r>
              <a:rPr lang="en-US" sz="4000">
                <a:solidFill>
                  <a:srgbClr val="FFFFFF"/>
                </a:solidFill>
              </a:rPr>
              <a:t>Project Overview:</a:t>
            </a:r>
          </a:p>
        </p:txBody>
      </p:sp>
      <p:sp>
        <p:nvSpPr>
          <p:cNvPr id="13" name="Content Placeholder 12">
            <a:extLst>
              <a:ext uri="{FF2B5EF4-FFF2-40B4-BE49-F238E27FC236}">
                <a16:creationId xmlns:a16="http://schemas.microsoft.com/office/drawing/2014/main" id="{47B07954-618F-A5AA-5F3B-0341F60363E5}"/>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3600" b="1"/>
              <a:t>PURPOSE </a:t>
            </a:r>
            <a:r>
              <a:rPr lang="en-US" sz="3600"/>
              <a:t>:</a:t>
            </a:r>
          </a:p>
          <a:p>
            <a:pPr marL="571500" indent="-571500" algn="just">
              <a:lnSpc>
                <a:spcPct val="110000"/>
              </a:lnSpc>
            </a:pPr>
            <a:r>
              <a:rPr lang="en-US" sz="3600">
                <a:ea typeface="+mn-lt"/>
                <a:cs typeface="+mn-lt"/>
              </a:rPr>
              <a:t>It can help optimize the complaint handling process and empower organizations to develop a safety management system to efficiently resolve customer complaints, while staying in line with industry guidelines and regulatory compliance obligations. </a:t>
            </a:r>
          </a:p>
          <a:p>
            <a:pPr marL="571500" indent="-571500" algn="just">
              <a:lnSpc>
                <a:spcPct val="110000"/>
              </a:lnSpc>
            </a:pPr>
            <a:r>
              <a:rPr lang="en-US" sz="3600">
                <a:ea typeface="+mn-lt"/>
                <a:cs typeface="+mn-lt"/>
              </a:rPr>
              <a:t>It provides a centralized platform for managing complaints, streamlining the complaint resolution process, and improving customer satisfaction.</a:t>
            </a:r>
            <a:endParaRPr lang="en-US"/>
          </a:p>
        </p:txBody>
      </p:sp>
    </p:spTree>
    <p:extLst>
      <p:ext uri="{BB962C8B-B14F-4D97-AF65-F5344CB8AC3E}">
        <p14:creationId xmlns:p14="http://schemas.microsoft.com/office/powerpoint/2010/main" val="1663528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235057" y="294538"/>
            <a:ext cx="11084154" cy="1033669"/>
          </a:xfrm>
        </p:spPr>
        <p:txBody>
          <a:bodyPr>
            <a:normAutofit/>
          </a:bodyPr>
          <a:lstStyle/>
          <a:p>
            <a:r>
              <a:rPr lang="en-US" sz="4000">
                <a:solidFill>
                  <a:srgbClr val="FFFFFF"/>
                </a:solidFill>
              </a:rPr>
              <a:t>PROJECT OVERVIEW :</a:t>
            </a:r>
          </a:p>
        </p:txBody>
      </p:sp>
      <p:sp>
        <p:nvSpPr>
          <p:cNvPr id="13" name="Content Placeholder 12">
            <a:extLst>
              <a:ext uri="{FF2B5EF4-FFF2-40B4-BE49-F238E27FC236}">
                <a16:creationId xmlns:a16="http://schemas.microsoft.com/office/drawing/2014/main" id="{47B07954-618F-A5AA-5F3B-0341F60363E5}"/>
              </a:ext>
            </a:extLst>
          </p:cNvPr>
          <p:cNvSpPr>
            <a:spLocks noGrp="1"/>
          </p:cNvSpPr>
          <p:nvPr>
            <p:ph idx="1"/>
          </p:nvPr>
        </p:nvSpPr>
        <p:spPr>
          <a:xfrm>
            <a:off x="444500" y="1762125"/>
            <a:ext cx="10871200" cy="4414838"/>
          </a:xfrm>
        </p:spPr>
        <p:txBody>
          <a:bodyPr vert="horz" lIns="91440" tIns="45720" rIns="91440" bIns="45720" rtlCol="0" anchor="t">
            <a:normAutofit fontScale="85000" lnSpcReduction="20000"/>
          </a:bodyPr>
          <a:lstStyle/>
          <a:p>
            <a:pPr marL="0" indent="0">
              <a:lnSpc>
                <a:spcPct val="110000"/>
              </a:lnSpc>
              <a:buNone/>
            </a:pPr>
            <a:r>
              <a:rPr lang="en-US" sz="3600" b="1">
                <a:ea typeface="+mn-lt"/>
                <a:cs typeface="+mn-lt"/>
              </a:rPr>
              <a:t>KEY</a:t>
            </a:r>
            <a:r>
              <a:rPr lang="en-US" sz="3600" b="1"/>
              <a:t> OBJECTIVES </a:t>
            </a:r>
            <a:r>
              <a:rPr lang="en-US" sz="3600"/>
              <a:t>:</a:t>
            </a:r>
          </a:p>
          <a:p>
            <a:pPr marL="571500" indent="-571500" algn="just">
              <a:lnSpc>
                <a:spcPct val="110000"/>
              </a:lnSpc>
            </a:pPr>
            <a:r>
              <a:rPr lang="en-US" sz="3600">
                <a:ea typeface="+mn-lt"/>
                <a:cs typeface="+mn-lt"/>
              </a:rPr>
              <a:t>User registration</a:t>
            </a:r>
            <a:endParaRPr lang="en-US"/>
          </a:p>
          <a:p>
            <a:pPr marL="571500" indent="-571500" algn="just">
              <a:lnSpc>
                <a:spcPct val="110000"/>
              </a:lnSpc>
            </a:pPr>
            <a:r>
              <a:rPr lang="en-US" sz="3600">
                <a:ea typeface="+mn-lt"/>
                <a:cs typeface="+mn-lt"/>
              </a:rPr>
              <a:t>Complaint submission</a:t>
            </a:r>
            <a:endParaRPr lang="en-US"/>
          </a:p>
          <a:p>
            <a:pPr marL="571500" indent="-571500" algn="just">
              <a:lnSpc>
                <a:spcPct val="110000"/>
              </a:lnSpc>
            </a:pPr>
            <a:r>
              <a:rPr lang="en-US" sz="3600">
                <a:ea typeface="+mn-lt"/>
                <a:cs typeface="+mn-lt"/>
              </a:rPr>
              <a:t>Tracking and notifications</a:t>
            </a:r>
            <a:endParaRPr lang="en-US"/>
          </a:p>
          <a:p>
            <a:pPr marL="571500" indent="-571500" algn="just">
              <a:lnSpc>
                <a:spcPct val="110000"/>
              </a:lnSpc>
            </a:pPr>
            <a:r>
              <a:rPr lang="en-US" sz="3600">
                <a:ea typeface="+mn-lt"/>
                <a:cs typeface="+mn-lt"/>
              </a:rPr>
              <a:t>User can interact with the agent who has assigned the complaint.</a:t>
            </a:r>
            <a:endParaRPr lang="en-US"/>
          </a:p>
          <a:p>
            <a:pPr marL="571500" indent="-571500" algn="just">
              <a:lnSpc>
                <a:spcPct val="110000"/>
              </a:lnSpc>
            </a:pPr>
            <a:r>
              <a:rPr lang="en-US" sz="3600">
                <a:ea typeface="+mn-lt"/>
                <a:cs typeface="+mn-lt"/>
              </a:rPr>
              <a:t>Assigning and routing complaints</a:t>
            </a:r>
            <a:endParaRPr lang="en-US"/>
          </a:p>
          <a:p>
            <a:pPr marL="571500" indent="-571500" algn="just">
              <a:lnSpc>
                <a:spcPct val="110000"/>
              </a:lnSpc>
            </a:pPr>
            <a:r>
              <a:rPr lang="en-US" sz="3600">
                <a:ea typeface="+mn-lt"/>
                <a:cs typeface="+mn-lt"/>
              </a:rPr>
              <a:t>Security and confidentiality</a:t>
            </a:r>
            <a:endParaRPr lang="en-US" err="1"/>
          </a:p>
          <a:p>
            <a:pPr marL="0" indent="0" algn="just">
              <a:lnSpc>
                <a:spcPct val="110000"/>
              </a:lnSpc>
              <a:buNone/>
            </a:pPr>
            <a:endParaRPr lang="en-US" sz="3600"/>
          </a:p>
        </p:txBody>
      </p:sp>
    </p:spTree>
    <p:extLst>
      <p:ext uri="{BB962C8B-B14F-4D97-AF65-F5344CB8AC3E}">
        <p14:creationId xmlns:p14="http://schemas.microsoft.com/office/powerpoint/2010/main" val="11875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ARCHITECTURE :</a:t>
            </a:r>
            <a:endParaRPr lang="en-US" sz="4000" kern="1200">
              <a:solidFill>
                <a:srgbClr val="FFFFFF"/>
              </a:solidFill>
              <a:latin typeface="+mj-lt"/>
            </a:endParaRPr>
          </a:p>
        </p:txBody>
      </p:sp>
      <p:pic>
        <p:nvPicPr>
          <p:cNvPr id="3" name="Content Placeholder 2" descr="A diagram of a diagram&#10;&#10;Description automatically generated">
            <a:extLst>
              <a:ext uri="{FF2B5EF4-FFF2-40B4-BE49-F238E27FC236}">
                <a16:creationId xmlns:a16="http://schemas.microsoft.com/office/drawing/2014/main" id="{CA4A0CD9-B566-E7DA-FE96-52DD75C291D4}"/>
              </a:ext>
            </a:extLst>
          </p:cNvPr>
          <p:cNvPicPr>
            <a:picLocks noGrp="1" noChangeAspect="1"/>
          </p:cNvPicPr>
          <p:nvPr>
            <p:ph idx="1"/>
          </p:nvPr>
        </p:nvPicPr>
        <p:blipFill>
          <a:blip r:embed="rId2"/>
          <a:stretch>
            <a:fillRect/>
          </a:stretch>
        </p:blipFill>
        <p:spPr>
          <a:xfrm>
            <a:off x="1334331" y="1966293"/>
            <a:ext cx="9523336" cy="4452160"/>
          </a:xfrm>
          <a:prstGeom prst="rect">
            <a:avLst/>
          </a:prstGeom>
        </p:spPr>
      </p:pic>
    </p:spTree>
    <p:extLst>
      <p:ext uri="{BB962C8B-B14F-4D97-AF65-F5344CB8AC3E}">
        <p14:creationId xmlns:p14="http://schemas.microsoft.com/office/powerpoint/2010/main" val="118412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FLOWCHART :</a:t>
            </a:r>
            <a:endParaRPr lang="en-US" sz="4000" kern="1200">
              <a:solidFill>
                <a:srgbClr val="FFFFFF"/>
              </a:solidFill>
              <a:latin typeface="+mj-lt"/>
            </a:endParaRPr>
          </a:p>
        </p:txBody>
      </p:sp>
      <p:sp>
        <p:nvSpPr>
          <p:cNvPr id="5" name="Content Placeholder 4">
            <a:extLst>
              <a:ext uri="{FF2B5EF4-FFF2-40B4-BE49-F238E27FC236}">
                <a16:creationId xmlns:a16="http://schemas.microsoft.com/office/drawing/2014/main" id="{64FE4DAB-A6CF-3737-CE4B-48FC22B20CAF}"/>
              </a:ext>
            </a:extLst>
          </p:cNvPr>
          <p:cNvSpPr>
            <a:spLocks noGrp="1"/>
          </p:cNvSpPr>
          <p:nvPr>
            <p:ph idx="1"/>
          </p:nvPr>
        </p:nvSpPr>
        <p:spPr>
          <a:xfrm>
            <a:off x="334506" y="1722303"/>
            <a:ext cx="11019294" cy="4454660"/>
          </a:xfrm>
        </p:spPr>
        <p:txBody>
          <a:bodyPr vert="horz" lIns="91440" tIns="45720" rIns="91440" bIns="45720" rtlCol="0" anchor="t">
            <a:normAutofit/>
          </a:bodyPr>
          <a:lstStyle/>
          <a:p>
            <a:pPr marL="0" indent="0">
              <a:buNone/>
            </a:pPr>
            <a:r>
              <a:rPr lang="en-US" sz="3300"/>
              <a:t>New User : </a:t>
            </a:r>
            <a:r>
              <a:rPr lang="en-US"/>
              <a:t>                                                       </a:t>
            </a:r>
            <a:r>
              <a:rPr lang="en-US" sz="3300"/>
              <a:t>Login</a:t>
            </a:r>
            <a:r>
              <a:rPr lang="en-US" sz="3600"/>
              <a:t> :</a:t>
            </a:r>
          </a:p>
          <a:p>
            <a:pPr marL="0" indent="0">
              <a:buNone/>
            </a:pPr>
            <a:r>
              <a:rPr lang="en-US"/>
              <a:t>           </a:t>
            </a:r>
          </a:p>
          <a:p>
            <a:pPr marL="0" indent="0">
              <a:buNone/>
            </a:pPr>
            <a:r>
              <a:rPr lang="en-US"/>
              <a:t>         </a:t>
            </a:r>
          </a:p>
        </p:txBody>
      </p:sp>
      <p:pic>
        <p:nvPicPr>
          <p:cNvPr id="6" name="Picture 5">
            <a:extLst>
              <a:ext uri="{FF2B5EF4-FFF2-40B4-BE49-F238E27FC236}">
                <a16:creationId xmlns:a16="http://schemas.microsoft.com/office/drawing/2014/main" id="{68E3DB8F-B361-3ADD-D18F-6B9C4527936B}"/>
              </a:ext>
            </a:extLst>
          </p:cNvPr>
          <p:cNvPicPr>
            <a:picLocks noChangeAspect="1"/>
          </p:cNvPicPr>
          <p:nvPr/>
        </p:nvPicPr>
        <p:blipFill>
          <a:blip r:embed="rId2"/>
          <a:stretch>
            <a:fillRect/>
          </a:stretch>
        </p:blipFill>
        <p:spPr>
          <a:xfrm>
            <a:off x="2736053" y="1977999"/>
            <a:ext cx="2039975" cy="4006874"/>
          </a:xfrm>
          <a:prstGeom prst="rect">
            <a:avLst/>
          </a:prstGeom>
        </p:spPr>
      </p:pic>
      <p:pic>
        <p:nvPicPr>
          <p:cNvPr id="7" name="Picture 6" descr="A diagram of a system&#10;&#10;Description automatically generated">
            <a:extLst>
              <a:ext uri="{FF2B5EF4-FFF2-40B4-BE49-F238E27FC236}">
                <a16:creationId xmlns:a16="http://schemas.microsoft.com/office/drawing/2014/main" id="{0055AE1E-78C7-BC8F-7170-78C22DB89568}"/>
              </a:ext>
            </a:extLst>
          </p:cNvPr>
          <p:cNvPicPr>
            <a:picLocks noChangeAspect="1"/>
          </p:cNvPicPr>
          <p:nvPr/>
        </p:nvPicPr>
        <p:blipFill>
          <a:blip r:embed="rId3"/>
          <a:stretch>
            <a:fillRect/>
          </a:stretch>
        </p:blipFill>
        <p:spPr>
          <a:xfrm>
            <a:off x="7767441" y="1787959"/>
            <a:ext cx="3066268" cy="4388546"/>
          </a:xfrm>
          <a:prstGeom prst="rect">
            <a:avLst/>
          </a:prstGeom>
        </p:spPr>
      </p:pic>
    </p:spTree>
    <p:extLst>
      <p:ext uri="{BB962C8B-B14F-4D97-AF65-F5344CB8AC3E}">
        <p14:creationId xmlns:p14="http://schemas.microsoft.com/office/powerpoint/2010/main" val="352408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FRONTEND :</a:t>
            </a:r>
            <a:endParaRPr lang="en-US" sz="4000" kern="1200">
              <a:solidFill>
                <a:srgbClr val="FFFFFF"/>
              </a:solidFill>
              <a:latin typeface="+mj-lt"/>
            </a:endParaRPr>
          </a:p>
        </p:txBody>
      </p:sp>
      <p:sp>
        <p:nvSpPr>
          <p:cNvPr id="5" name="Content Placeholder 4">
            <a:extLst>
              <a:ext uri="{FF2B5EF4-FFF2-40B4-BE49-F238E27FC236}">
                <a16:creationId xmlns:a16="http://schemas.microsoft.com/office/drawing/2014/main" id="{496E2F59-CBE7-CBF4-3978-F5966703FC09}"/>
              </a:ext>
            </a:extLst>
          </p:cNvPr>
          <p:cNvSpPr>
            <a:spLocks noGrp="1"/>
          </p:cNvSpPr>
          <p:nvPr>
            <p:ph idx="1"/>
          </p:nvPr>
        </p:nvSpPr>
        <p:spPr/>
        <p:txBody>
          <a:bodyPr vert="horz" lIns="91440" tIns="45720" rIns="91440" bIns="45720" rtlCol="0" anchor="t">
            <a:normAutofit/>
          </a:bodyPr>
          <a:lstStyle/>
          <a:p>
            <a:r>
              <a:rPr lang="en-US" sz="3300">
                <a:ea typeface="+mn-lt"/>
                <a:cs typeface="+mn-lt"/>
              </a:rPr>
              <a:t>Frontend serves as the client.</a:t>
            </a:r>
          </a:p>
          <a:p>
            <a:r>
              <a:rPr lang="en-US" sz="3300">
                <a:ea typeface="+mn-lt"/>
                <a:cs typeface="+mn-lt"/>
              </a:rPr>
              <a:t>The frontend utilizes the bootstrap and material UI library to establish real-time and better UI experience for any user whether it is agent, admin or ordinary user working on it.</a:t>
            </a:r>
          </a:p>
          <a:p>
            <a:r>
              <a:rPr lang="en-US" sz="3300">
                <a:ea typeface="+mn-lt"/>
                <a:cs typeface="+mn-lt"/>
              </a:rPr>
              <a:t>The frontend encompasses not only the user interface and presentation but also incorporates the </a:t>
            </a:r>
            <a:r>
              <a:rPr lang="en-US" sz="3300" err="1">
                <a:ea typeface="+mn-lt"/>
                <a:cs typeface="+mn-lt"/>
              </a:rPr>
              <a:t>axios</a:t>
            </a:r>
            <a:r>
              <a:rPr lang="en-US" sz="3300">
                <a:ea typeface="+mn-lt"/>
                <a:cs typeface="+mn-lt"/>
              </a:rPr>
              <a:t> library to connect with backend easily by using RESTful Apis.</a:t>
            </a:r>
            <a:endParaRPr lang="en-US" sz="3300"/>
          </a:p>
        </p:txBody>
      </p:sp>
    </p:spTree>
    <p:extLst>
      <p:ext uri="{BB962C8B-B14F-4D97-AF65-F5344CB8AC3E}">
        <p14:creationId xmlns:p14="http://schemas.microsoft.com/office/powerpoint/2010/main" val="45477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BD82-3DB6-99A4-A31B-D676955F7C3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BACKEND AND DATABASE :</a:t>
            </a:r>
            <a:endParaRPr lang="en-US" sz="4000" kern="1200">
              <a:solidFill>
                <a:srgbClr val="FFFFFF"/>
              </a:solidFill>
              <a:latin typeface="+mj-lt"/>
            </a:endParaRPr>
          </a:p>
        </p:txBody>
      </p:sp>
      <p:sp>
        <p:nvSpPr>
          <p:cNvPr id="5" name="Content Placeholder 4">
            <a:extLst>
              <a:ext uri="{FF2B5EF4-FFF2-40B4-BE49-F238E27FC236}">
                <a16:creationId xmlns:a16="http://schemas.microsoft.com/office/drawing/2014/main" id="{496E2F59-CBE7-CBF4-3978-F5966703FC09}"/>
              </a:ext>
            </a:extLst>
          </p:cNvPr>
          <p:cNvSpPr>
            <a:spLocks noGrp="1"/>
          </p:cNvSpPr>
          <p:nvPr>
            <p:ph idx="1"/>
          </p:nvPr>
        </p:nvSpPr>
        <p:spPr/>
        <p:txBody>
          <a:bodyPr vert="horz" lIns="91440" tIns="45720" rIns="91440" bIns="45720" rtlCol="0" anchor="t">
            <a:normAutofit/>
          </a:bodyPr>
          <a:lstStyle/>
          <a:p>
            <a:pPr>
              <a:buFont typeface="Arial"/>
              <a:buChar char="•"/>
            </a:pPr>
            <a:r>
              <a:rPr lang="en-US" sz="3200"/>
              <a:t>On the backend side, we employ Express.js frameworks to handle the server-side logic and communication.</a:t>
            </a:r>
            <a:endParaRPr lang="en-US"/>
          </a:p>
          <a:p>
            <a:pPr>
              <a:buFont typeface="Arial"/>
              <a:buChar char="•"/>
            </a:pPr>
            <a:r>
              <a:rPr lang="en-US" sz="3300"/>
              <a:t>For data storage and retrieval, our backend relies on MongoDB. MongoDB allows for efficient and scalable storage of user data, including user profiles, for complaints registration, etc. It ensures reliable and quick access to the necessary information during registration of user or any complaints.</a:t>
            </a:r>
          </a:p>
          <a:p>
            <a:pPr>
              <a:buFont typeface="Arial"/>
              <a:buChar char="•"/>
            </a:pPr>
            <a:endParaRPr lang="en-US" sz="3300"/>
          </a:p>
          <a:p>
            <a:pPr marL="0" indent="0">
              <a:buNone/>
            </a:pPr>
            <a:endParaRPr lang="en-US" sz="3300"/>
          </a:p>
        </p:txBody>
      </p:sp>
    </p:spTree>
    <p:extLst>
      <p:ext uri="{BB962C8B-B14F-4D97-AF65-F5344CB8AC3E}">
        <p14:creationId xmlns:p14="http://schemas.microsoft.com/office/powerpoint/2010/main" val="4192864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Project Overview:</vt:lpstr>
      <vt:lpstr>PROJECT OVERVIEW :</vt:lpstr>
      <vt:lpstr>ARCHITECTURE :</vt:lpstr>
      <vt:lpstr>FLOWCHART :</vt:lpstr>
      <vt:lpstr>FRONTEND :</vt:lpstr>
      <vt:lpstr>BACKEND AND DATABASE :</vt:lpstr>
      <vt:lpstr>OUTPUT :</vt:lpstr>
      <vt:lpstr>OUTPUT :</vt:lpstr>
      <vt:lpstr>OUTPUT :</vt:lpstr>
      <vt:lpstr>OUTPUT :</vt:lpstr>
      <vt:lpstr>OUTPUT :</vt:lpstr>
      <vt:lpstr>OUTPUT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48</cp:revision>
  <dcterms:created xsi:type="dcterms:W3CDTF">2024-12-01T11:50:49Z</dcterms:created>
  <dcterms:modified xsi:type="dcterms:W3CDTF">2024-12-01T14:57:28Z</dcterms:modified>
</cp:coreProperties>
</file>